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23388"/>
            <a:ext cx="8784976" cy="413461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000" dirty="0" smtClean="0"/>
              <a:t>20121108 </a:t>
            </a:r>
            <a:r>
              <a:rPr lang="zh-TW" altLang="en-US" sz="5000" dirty="0"/>
              <a:t>財金</a:t>
            </a:r>
            <a:r>
              <a:rPr lang="zh-TW" altLang="en-US" sz="5000" dirty="0" smtClean="0"/>
              <a:t>偶像</a:t>
            </a:r>
            <a:r>
              <a:rPr lang="en-US" altLang="zh-TW" sz="5000" dirty="0" smtClean="0"/>
              <a:t/>
            </a:r>
            <a:br>
              <a:rPr lang="en-US" altLang="zh-TW" sz="5000" dirty="0" smtClean="0"/>
            </a:br>
            <a:r>
              <a:rPr lang="zh-TW" altLang="en-US" sz="5000" dirty="0" smtClean="0"/>
              <a:t>之</a:t>
            </a:r>
            <a:r>
              <a:rPr lang="zh-TW" altLang="en-US" sz="5000" dirty="0">
                <a:solidFill>
                  <a:srgbClr val="FF0000"/>
                </a:solidFill>
              </a:rPr>
              <a:t>紅</a:t>
            </a:r>
            <a:r>
              <a:rPr lang="zh-TW" altLang="en-US" sz="5000" dirty="0"/>
              <a:t>白大賞</a:t>
            </a:r>
          </a:p>
        </p:txBody>
      </p:sp>
      <p:sp>
        <p:nvSpPr>
          <p:cNvPr id="4" name="左大括弧 3"/>
          <p:cNvSpPr/>
          <p:nvPr/>
        </p:nvSpPr>
        <p:spPr>
          <a:xfrm>
            <a:off x="3851920" y="2564904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51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4863" y="831007"/>
            <a:ext cx="5715000" cy="42862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0975">
            <a:off x="3666911" y="150767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99040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277359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82" y="188640"/>
            <a:ext cx="4932040" cy="369903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45095"/>
            <a:ext cx="3707904" cy="49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" y="0"/>
            <a:ext cx="4601633" cy="34512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65501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7530" y="579653"/>
            <a:ext cx="4601633" cy="345122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7175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5496" y="2159496"/>
            <a:ext cx="5369719" cy="402728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4375" y="7143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4223">
            <a:off x="4877820" y="2657715"/>
            <a:ext cx="4601633" cy="34512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2029" y="1479079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745" y="816322"/>
            <a:ext cx="6530577" cy="489793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154360" cy="28236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5166" y="18573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1988" y="659174"/>
            <a:ext cx="5135893" cy="385192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18573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5692" y="1555932"/>
            <a:ext cx="4601633" cy="34512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5227">
            <a:off x="3647834" y="150767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0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</TotalTime>
  <Words>4</Words>
  <Application>Microsoft Office PowerPoint</Application>
  <PresentationFormat>如螢幕大小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波形</vt:lpstr>
      <vt:lpstr>20121108 財金偶像 之紅白大賞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20121108 財金偶像 之紅白大賞</dc:title>
  <dc:creator>acer</dc:creator>
  <cp:lastModifiedBy>acer</cp:lastModifiedBy>
  <cp:revision>3</cp:revision>
  <dcterms:created xsi:type="dcterms:W3CDTF">2013-02-08T01:57:14Z</dcterms:created>
  <dcterms:modified xsi:type="dcterms:W3CDTF">2013-02-08T03:21:19Z</dcterms:modified>
</cp:coreProperties>
</file>